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8.xml" ContentType="application/vnd.openxmlformats-officedocument.presentationml.slide+xml"/>
  <Override PartName="/ppt/slides/slide6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425EBCF-595A-4FA6-A728-7D7039CFA575}" type="datetimeFigureOut">
              <a:rPr lang="en-US" smtClean="0"/>
              <a:t>2/29/2012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D13A6042-9D01-4C9A-AA17-BCCCCF40B6F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SOL 6.9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Comparing Units of Measure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921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930379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 bwMode="auto">
          <a:xfrm>
            <a:off x="228600" y="990600"/>
            <a:ext cx="8534400" cy="3810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304800" y="24384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42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1143000"/>
            <a:ext cx="8622823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126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76400" y="304800"/>
            <a:ext cx="6096000" cy="57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"/>
            <a:ext cx="8721305" cy="548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0" y="2590800"/>
            <a:ext cx="990600" cy="304800"/>
          </a:xfrm>
          <a:prstGeom prst="ellipse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Oval 5"/>
          <p:cNvSpPr/>
          <p:nvPr/>
        </p:nvSpPr>
        <p:spPr bwMode="auto">
          <a:xfrm>
            <a:off x="3352800" y="1219200"/>
            <a:ext cx="990600" cy="304800"/>
          </a:xfrm>
          <a:prstGeom prst="ellipse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-1295400" y="5334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7696200" y="2286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6705600" y="6096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5410200" y="9144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3429000" y="1143000"/>
            <a:ext cx="3886200" cy="3810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" name="Rectangle 11"/>
          <p:cNvSpPr/>
          <p:nvPr/>
        </p:nvSpPr>
        <p:spPr bwMode="auto">
          <a:xfrm>
            <a:off x="-2057400" y="25908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52400" y="304800"/>
            <a:ext cx="8738152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457200"/>
            <a:ext cx="86868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4191000"/>
            <a:ext cx="8458200" cy="199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Oval 5"/>
          <p:cNvSpPr/>
          <p:nvPr/>
        </p:nvSpPr>
        <p:spPr bwMode="auto">
          <a:xfrm>
            <a:off x="0" y="990600"/>
            <a:ext cx="990600" cy="304800"/>
          </a:xfrm>
          <a:prstGeom prst="ellipse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52400" y="1524000"/>
            <a:ext cx="990600" cy="304800"/>
          </a:xfrm>
          <a:prstGeom prst="ellipse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-1752600" y="9144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8"/>
          <p:cNvSpPr/>
          <p:nvPr/>
        </p:nvSpPr>
        <p:spPr bwMode="auto">
          <a:xfrm>
            <a:off x="0" y="14478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99434" y="685800"/>
            <a:ext cx="8844566" cy="510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3" name="Picture 3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381000"/>
            <a:ext cx="860854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Oval 6"/>
          <p:cNvSpPr/>
          <p:nvPr/>
        </p:nvSpPr>
        <p:spPr bwMode="auto">
          <a:xfrm>
            <a:off x="1905000" y="914400"/>
            <a:ext cx="1447800" cy="304800"/>
          </a:xfrm>
          <a:prstGeom prst="ellipse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1828800" y="838200"/>
            <a:ext cx="6629400" cy="3048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0999" y="381000"/>
            <a:ext cx="853830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381000"/>
            <a:ext cx="8890046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Oval 4"/>
          <p:cNvSpPr/>
          <p:nvPr/>
        </p:nvSpPr>
        <p:spPr bwMode="auto">
          <a:xfrm>
            <a:off x="152400" y="914400"/>
            <a:ext cx="1524000" cy="381000"/>
          </a:xfrm>
          <a:prstGeom prst="ellipse">
            <a:avLst/>
          </a:prstGeom>
          <a:noFill/>
          <a:ln>
            <a:solidFill>
              <a:schemeClr val="tx2">
                <a:lumMod val="75000"/>
                <a:lumOff val="25000"/>
              </a:schemeClr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228600" y="914400"/>
            <a:ext cx="7391400" cy="381000"/>
          </a:xfrm>
          <a:prstGeom prst="rect">
            <a:avLst/>
          </a:prstGeom>
          <a:solidFill>
            <a:srgbClr val="FF6699">
              <a:alpha val="20000"/>
            </a:srgb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194" name="Picture 2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752600" y="1828800"/>
            <a:ext cx="5276070" cy="243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DEA6C5EF676C44B91EC67B3AA1B179" ma:contentTypeVersion="0" ma:contentTypeDescription="Create a new document." ma:contentTypeScope="" ma:versionID="41d2eeb31a9efaf5939459d53aff2f15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262F7C42-3F6D-45FC-A215-E5E4818FBA58}"/>
</file>

<file path=customXml/itemProps2.xml><?xml version="1.0" encoding="utf-8"?>
<ds:datastoreItem xmlns:ds="http://schemas.openxmlformats.org/officeDocument/2006/customXml" ds:itemID="{3812FDBC-B8C0-4352-A233-56DBC8F165DE}"/>
</file>

<file path=customXml/itemProps3.xml><?xml version="1.0" encoding="utf-8"?>
<ds:datastoreItem xmlns:ds="http://schemas.openxmlformats.org/officeDocument/2006/customXml" ds:itemID="{4E58B214-9241-4754-A295-21DF0F4CD120}"/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36</TotalTime>
  <Words>6</Words>
  <Application>Microsoft Office PowerPoint</Application>
  <PresentationFormat>On-screen Show (4:3)</PresentationFormat>
  <Paragraphs>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Equity</vt:lpstr>
      <vt:lpstr>Comparing Units of Measure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Dinwiddie County Public Schools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 </dc:creator>
  <cp:lastModifiedBy> </cp:lastModifiedBy>
  <cp:revision>3</cp:revision>
  <dcterms:created xsi:type="dcterms:W3CDTF">2012-02-29T21:32:12Z</dcterms:created>
  <dcterms:modified xsi:type="dcterms:W3CDTF">2012-02-29T22:08:58Z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0x01010060DEA6C5EF676C44B91EC67B3AA1B179</vt:lpwstr>
  </property>
</Properties>
</file>